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01" autoAdjust="0"/>
    <p:restoredTop sz="94660"/>
  </p:normalViewPr>
  <p:slideViewPr>
    <p:cSldViewPr snapToGrid="0">
      <p:cViewPr varScale="1">
        <p:scale>
          <a:sx n="93" d="100"/>
          <a:sy n="93" d="100"/>
        </p:scale>
        <p:origin x="72" y="20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FA7225-4AE6-4853-930A-A921BF93A9C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F256CF6-09C7-4A45-8C40-42B764D659B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2DB266C-94A4-4437-AF94-195B59A9D496}"/>
              </a:ext>
            </a:extLst>
          </p:cNvPr>
          <p:cNvSpPr>
            <a:spLocks noGrp="1"/>
          </p:cNvSpPr>
          <p:nvPr>
            <p:ph type="dt" sz="half" idx="10"/>
          </p:nvPr>
        </p:nvSpPr>
        <p:spPr/>
        <p:txBody>
          <a:bodyPr/>
          <a:lstStyle/>
          <a:p>
            <a:fld id="{55F3984C-6BFC-495E-8DEF-ABDADEA8F6F2}" type="datetimeFigureOut">
              <a:rPr lang="en-US" smtClean="0"/>
              <a:t>5/8/2020</a:t>
            </a:fld>
            <a:endParaRPr lang="en-US"/>
          </a:p>
        </p:txBody>
      </p:sp>
      <p:sp>
        <p:nvSpPr>
          <p:cNvPr id="5" name="Footer Placeholder 4">
            <a:extLst>
              <a:ext uri="{FF2B5EF4-FFF2-40B4-BE49-F238E27FC236}">
                <a16:creationId xmlns:a16="http://schemas.microsoft.com/office/drawing/2014/main" id="{79039AE8-AC46-4FA6-84DB-EE3883E541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BF066B-B751-4BF9-B8D1-A43C349508B8}"/>
              </a:ext>
            </a:extLst>
          </p:cNvPr>
          <p:cNvSpPr>
            <a:spLocks noGrp="1"/>
          </p:cNvSpPr>
          <p:nvPr>
            <p:ph type="sldNum" sz="quarter" idx="12"/>
          </p:nvPr>
        </p:nvSpPr>
        <p:spPr/>
        <p:txBody>
          <a:bodyPr/>
          <a:lstStyle/>
          <a:p>
            <a:fld id="{7169C1ED-1ED1-4A15-8E6B-14FB17A94816}" type="slidenum">
              <a:rPr lang="en-US" smtClean="0"/>
              <a:t>‹#›</a:t>
            </a:fld>
            <a:endParaRPr lang="en-US"/>
          </a:p>
        </p:txBody>
      </p:sp>
    </p:spTree>
    <p:extLst>
      <p:ext uri="{BB962C8B-B14F-4D97-AF65-F5344CB8AC3E}">
        <p14:creationId xmlns:p14="http://schemas.microsoft.com/office/powerpoint/2010/main" val="15238864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AFDC3-7846-4778-BC0B-4E4A8E18BFC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C70726F-59BA-4444-81C7-11240AFF668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2339613-2353-4758-A6CE-81B38FB98385}"/>
              </a:ext>
            </a:extLst>
          </p:cNvPr>
          <p:cNvSpPr>
            <a:spLocks noGrp="1"/>
          </p:cNvSpPr>
          <p:nvPr>
            <p:ph type="dt" sz="half" idx="10"/>
          </p:nvPr>
        </p:nvSpPr>
        <p:spPr/>
        <p:txBody>
          <a:bodyPr/>
          <a:lstStyle/>
          <a:p>
            <a:fld id="{55F3984C-6BFC-495E-8DEF-ABDADEA8F6F2}" type="datetimeFigureOut">
              <a:rPr lang="en-US" smtClean="0"/>
              <a:t>5/8/2020</a:t>
            </a:fld>
            <a:endParaRPr lang="en-US"/>
          </a:p>
        </p:txBody>
      </p:sp>
      <p:sp>
        <p:nvSpPr>
          <p:cNvPr id="5" name="Footer Placeholder 4">
            <a:extLst>
              <a:ext uri="{FF2B5EF4-FFF2-40B4-BE49-F238E27FC236}">
                <a16:creationId xmlns:a16="http://schemas.microsoft.com/office/drawing/2014/main" id="{41384943-6C79-4BF4-AE58-93D1D01EB91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9930D0-7CAB-4E43-90A7-9CCAF3E4452A}"/>
              </a:ext>
            </a:extLst>
          </p:cNvPr>
          <p:cNvSpPr>
            <a:spLocks noGrp="1"/>
          </p:cNvSpPr>
          <p:nvPr>
            <p:ph type="sldNum" sz="quarter" idx="12"/>
          </p:nvPr>
        </p:nvSpPr>
        <p:spPr/>
        <p:txBody>
          <a:bodyPr/>
          <a:lstStyle/>
          <a:p>
            <a:fld id="{7169C1ED-1ED1-4A15-8E6B-14FB17A94816}" type="slidenum">
              <a:rPr lang="en-US" smtClean="0"/>
              <a:t>‹#›</a:t>
            </a:fld>
            <a:endParaRPr lang="en-US"/>
          </a:p>
        </p:txBody>
      </p:sp>
    </p:spTree>
    <p:extLst>
      <p:ext uri="{BB962C8B-B14F-4D97-AF65-F5344CB8AC3E}">
        <p14:creationId xmlns:p14="http://schemas.microsoft.com/office/powerpoint/2010/main" val="24112411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8E11992-D46A-432D-A66C-3B09E6C7A9B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E04FBAC-7901-46D1-8485-8132DF4AD0F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1B5074A-28E2-4465-A826-8915238FF78E}"/>
              </a:ext>
            </a:extLst>
          </p:cNvPr>
          <p:cNvSpPr>
            <a:spLocks noGrp="1"/>
          </p:cNvSpPr>
          <p:nvPr>
            <p:ph type="dt" sz="half" idx="10"/>
          </p:nvPr>
        </p:nvSpPr>
        <p:spPr/>
        <p:txBody>
          <a:bodyPr/>
          <a:lstStyle/>
          <a:p>
            <a:fld id="{55F3984C-6BFC-495E-8DEF-ABDADEA8F6F2}" type="datetimeFigureOut">
              <a:rPr lang="en-US" smtClean="0"/>
              <a:t>5/8/2020</a:t>
            </a:fld>
            <a:endParaRPr lang="en-US"/>
          </a:p>
        </p:txBody>
      </p:sp>
      <p:sp>
        <p:nvSpPr>
          <p:cNvPr id="5" name="Footer Placeholder 4">
            <a:extLst>
              <a:ext uri="{FF2B5EF4-FFF2-40B4-BE49-F238E27FC236}">
                <a16:creationId xmlns:a16="http://schemas.microsoft.com/office/drawing/2014/main" id="{F129F321-DCF3-4F71-9297-C3BB4A15A94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BF83A52-5582-4DBC-9E1B-D1DC5848BE33}"/>
              </a:ext>
            </a:extLst>
          </p:cNvPr>
          <p:cNvSpPr>
            <a:spLocks noGrp="1"/>
          </p:cNvSpPr>
          <p:nvPr>
            <p:ph type="sldNum" sz="quarter" idx="12"/>
          </p:nvPr>
        </p:nvSpPr>
        <p:spPr/>
        <p:txBody>
          <a:bodyPr/>
          <a:lstStyle/>
          <a:p>
            <a:fld id="{7169C1ED-1ED1-4A15-8E6B-14FB17A94816}" type="slidenum">
              <a:rPr lang="en-US" smtClean="0"/>
              <a:t>‹#›</a:t>
            </a:fld>
            <a:endParaRPr lang="en-US"/>
          </a:p>
        </p:txBody>
      </p:sp>
    </p:spTree>
    <p:extLst>
      <p:ext uri="{BB962C8B-B14F-4D97-AF65-F5344CB8AC3E}">
        <p14:creationId xmlns:p14="http://schemas.microsoft.com/office/powerpoint/2010/main" val="42334785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3D0348-04E4-4284-8E2C-0844BCA2231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4B674EE-51B0-4851-B364-CED3A88690B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494EF3E-4B00-4C7D-913F-D668A2AEF12F}"/>
              </a:ext>
            </a:extLst>
          </p:cNvPr>
          <p:cNvSpPr>
            <a:spLocks noGrp="1"/>
          </p:cNvSpPr>
          <p:nvPr>
            <p:ph type="dt" sz="half" idx="10"/>
          </p:nvPr>
        </p:nvSpPr>
        <p:spPr/>
        <p:txBody>
          <a:bodyPr/>
          <a:lstStyle/>
          <a:p>
            <a:fld id="{55F3984C-6BFC-495E-8DEF-ABDADEA8F6F2}" type="datetimeFigureOut">
              <a:rPr lang="en-US" smtClean="0"/>
              <a:t>5/8/2020</a:t>
            </a:fld>
            <a:endParaRPr lang="en-US"/>
          </a:p>
        </p:txBody>
      </p:sp>
      <p:sp>
        <p:nvSpPr>
          <p:cNvPr id="5" name="Footer Placeholder 4">
            <a:extLst>
              <a:ext uri="{FF2B5EF4-FFF2-40B4-BE49-F238E27FC236}">
                <a16:creationId xmlns:a16="http://schemas.microsoft.com/office/drawing/2014/main" id="{9A227432-7BC4-4BBF-A602-C5677F6F0D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22AEAF-B254-4C39-A2EB-55E9D7EBCF75}"/>
              </a:ext>
            </a:extLst>
          </p:cNvPr>
          <p:cNvSpPr>
            <a:spLocks noGrp="1"/>
          </p:cNvSpPr>
          <p:nvPr>
            <p:ph type="sldNum" sz="quarter" idx="12"/>
          </p:nvPr>
        </p:nvSpPr>
        <p:spPr/>
        <p:txBody>
          <a:bodyPr/>
          <a:lstStyle/>
          <a:p>
            <a:fld id="{7169C1ED-1ED1-4A15-8E6B-14FB17A94816}" type="slidenum">
              <a:rPr lang="en-US" smtClean="0"/>
              <a:t>‹#›</a:t>
            </a:fld>
            <a:endParaRPr lang="en-US"/>
          </a:p>
        </p:txBody>
      </p:sp>
    </p:spTree>
    <p:extLst>
      <p:ext uri="{BB962C8B-B14F-4D97-AF65-F5344CB8AC3E}">
        <p14:creationId xmlns:p14="http://schemas.microsoft.com/office/powerpoint/2010/main" val="4635174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DB04D7-20DC-4F88-AEE7-A023E91F887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3B024D7-C674-4219-B6ED-74ADF4A329F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8C439F2-C175-44BF-824A-98FB924CED3D}"/>
              </a:ext>
            </a:extLst>
          </p:cNvPr>
          <p:cNvSpPr>
            <a:spLocks noGrp="1"/>
          </p:cNvSpPr>
          <p:nvPr>
            <p:ph type="dt" sz="half" idx="10"/>
          </p:nvPr>
        </p:nvSpPr>
        <p:spPr/>
        <p:txBody>
          <a:bodyPr/>
          <a:lstStyle/>
          <a:p>
            <a:fld id="{55F3984C-6BFC-495E-8DEF-ABDADEA8F6F2}" type="datetimeFigureOut">
              <a:rPr lang="en-US" smtClean="0"/>
              <a:t>5/8/2020</a:t>
            </a:fld>
            <a:endParaRPr lang="en-US"/>
          </a:p>
        </p:txBody>
      </p:sp>
      <p:sp>
        <p:nvSpPr>
          <p:cNvPr id="5" name="Footer Placeholder 4">
            <a:extLst>
              <a:ext uri="{FF2B5EF4-FFF2-40B4-BE49-F238E27FC236}">
                <a16:creationId xmlns:a16="http://schemas.microsoft.com/office/drawing/2014/main" id="{577EEAE9-CDF3-4E58-8B28-C1B323DD5CB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D79A443-303F-41C6-8EBC-B4D6524CE41C}"/>
              </a:ext>
            </a:extLst>
          </p:cNvPr>
          <p:cNvSpPr>
            <a:spLocks noGrp="1"/>
          </p:cNvSpPr>
          <p:nvPr>
            <p:ph type="sldNum" sz="quarter" idx="12"/>
          </p:nvPr>
        </p:nvSpPr>
        <p:spPr/>
        <p:txBody>
          <a:bodyPr/>
          <a:lstStyle/>
          <a:p>
            <a:fld id="{7169C1ED-1ED1-4A15-8E6B-14FB17A94816}" type="slidenum">
              <a:rPr lang="en-US" smtClean="0"/>
              <a:t>‹#›</a:t>
            </a:fld>
            <a:endParaRPr lang="en-US"/>
          </a:p>
        </p:txBody>
      </p:sp>
    </p:spTree>
    <p:extLst>
      <p:ext uri="{BB962C8B-B14F-4D97-AF65-F5344CB8AC3E}">
        <p14:creationId xmlns:p14="http://schemas.microsoft.com/office/powerpoint/2010/main" val="13344410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7D9202-5AB8-4346-8B73-59AC70FAB2C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557EF8F-8408-42D7-B4F5-9183BCCB300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4C67878-7FD3-4A3B-B1BB-E51E9573900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7346A50-7633-470E-ADC7-81A79C7768B6}"/>
              </a:ext>
            </a:extLst>
          </p:cNvPr>
          <p:cNvSpPr>
            <a:spLocks noGrp="1"/>
          </p:cNvSpPr>
          <p:nvPr>
            <p:ph type="dt" sz="half" idx="10"/>
          </p:nvPr>
        </p:nvSpPr>
        <p:spPr/>
        <p:txBody>
          <a:bodyPr/>
          <a:lstStyle/>
          <a:p>
            <a:fld id="{55F3984C-6BFC-495E-8DEF-ABDADEA8F6F2}" type="datetimeFigureOut">
              <a:rPr lang="en-US" smtClean="0"/>
              <a:t>5/8/2020</a:t>
            </a:fld>
            <a:endParaRPr lang="en-US"/>
          </a:p>
        </p:txBody>
      </p:sp>
      <p:sp>
        <p:nvSpPr>
          <p:cNvPr id="6" name="Footer Placeholder 5">
            <a:extLst>
              <a:ext uri="{FF2B5EF4-FFF2-40B4-BE49-F238E27FC236}">
                <a16:creationId xmlns:a16="http://schemas.microsoft.com/office/drawing/2014/main" id="{55EE6BD0-6CCD-4707-B2F8-F3EEB43945F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F5FE809-B7E8-4C6C-A122-727094F2F4E8}"/>
              </a:ext>
            </a:extLst>
          </p:cNvPr>
          <p:cNvSpPr>
            <a:spLocks noGrp="1"/>
          </p:cNvSpPr>
          <p:nvPr>
            <p:ph type="sldNum" sz="quarter" idx="12"/>
          </p:nvPr>
        </p:nvSpPr>
        <p:spPr/>
        <p:txBody>
          <a:bodyPr/>
          <a:lstStyle/>
          <a:p>
            <a:fld id="{7169C1ED-1ED1-4A15-8E6B-14FB17A94816}" type="slidenum">
              <a:rPr lang="en-US" smtClean="0"/>
              <a:t>‹#›</a:t>
            </a:fld>
            <a:endParaRPr lang="en-US"/>
          </a:p>
        </p:txBody>
      </p:sp>
    </p:spTree>
    <p:extLst>
      <p:ext uri="{BB962C8B-B14F-4D97-AF65-F5344CB8AC3E}">
        <p14:creationId xmlns:p14="http://schemas.microsoft.com/office/powerpoint/2010/main" val="17768654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5BC63F-BD72-4268-BBE4-B31EAE37A5E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D2D95EA-C682-45A1-8677-857FE8CCD88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D62A48D-293E-4D44-A920-8A3D768E28F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6CE8B4D-A098-4E8D-9CCA-4DB565E6F0B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719AE09-2F1F-48A7-9982-E8A7A28B87C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F2B6043-9AD8-4A15-900F-0D86BDB7EFF1}"/>
              </a:ext>
            </a:extLst>
          </p:cNvPr>
          <p:cNvSpPr>
            <a:spLocks noGrp="1"/>
          </p:cNvSpPr>
          <p:nvPr>
            <p:ph type="dt" sz="half" idx="10"/>
          </p:nvPr>
        </p:nvSpPr>
        <p:spPr/>
        <p:txBody>
          <a:bodyPr/>
          <a:lstStyle/>
          <a:p>
            <a:fld id="{55F3984C-6BFC-495E-8DEF-ABDADEA8F6F2}" type="datetimeFigureOut">
              <a:rPr lang="en-US" smtClean="0"/>
              <a:t>5/8/2020</a:t>
            </a:fld>
            <a:endParaRPr lang="en-US"/>
          </a:p>
        </p:txBody>
      </p:sp>
      <p:sp>
        <p:nvSpPr>
          <p:cNvPr id="8" name="Footer Placeholder 7">
            <a:extLst>
              <a:ext uri="{FF2B5EF4-FFF2-40B4-BE49-F238E27FC236}">
                <a16:creationId xmlns:a16="http://schemas.microsoft.com/office/drawing/2014/main" id="{C27AB981-61E3-4FDC-9362-C10C3ED3165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ED0C944-AD30-4064-9E16-D99852FEDAD1}"/>
              </a:ext>
            </a:extLst>
          </p:cNvPr>
          <p:cNvSpPr>
            <a:spLocks noGrp="1"/>
          </p:cNvSpPr>
          <p:nvPr>
            <p:ph type="sldNum" sz="quarter" idx="12"/>
          </p:nvPr>
        </p:nvSpPr>
        <p:spPr/>
        <p:txBody>
          <a:bodyPr/>
          <a:lstStyle/>
          <a:p>
            <a:fld id="{7169C1ED-1ED1-4A15-8E6B-14FB17A94816}" type="slidenum">
              <a:rPr lang="en-US" smtClean="0"/>
              <a:t>‹#›</a:t>
            </a:fld>
            <a:endParaRPr lang="en-US"/>
          </a:p>
        </p:txBody>
      </p:sp>
    </p:spTree>
    <p:extLst>
      <p:ext uri="{BB962C8B-B14F-4D97-AF65-F5344CB8AC3E}">
        <p14:creationId xmlns:p14="http://schemas.microsoft.com/office/powerpoint/2010/main" val="41929964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D0011A-68A2-4784-B864-B5776E98E2E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3A8E230-FA96-4992-B492-BA323C3FA37D}"/>
              </a:ext>
            </a:extLst>
          </p:cNvPr>
          <p:cNvSpPr>
            <a:spLocks noGrp="1"/>
          </p:cNvSpPr>
          <p:nvPr>
            <p:ph type="dt" sz="half" idx="10"/>
          </p:nvPr>
        </p:nvSpPr>
        <p:spPr/>
        <p:txBody>
          <a:bodyPr/>
          <a:lstStyle/>
          <a:p>
            <a:fld id="{55F3984C-6BFC-495E-8DEF-ABDADEA8F6F2}" type="datetimeFigureOut">
              <a:rPr lang="en-US" smtClean="0"/>
              <a:t>5/8/2020</a:t>
            </a:fld>
            <a:endParaRPr lang="en-US"/>
          </a:p>
        </p:txBody>
      </p:sp>
      <p:sp>
        <p:nvSpPr>
          <p:cNvPr id="4" name="Footer Placeholder 3">
            <a:extLst>
              <a:ext uri="{FF2B5EF4-FFF2-40B4-BE49-F238E27FC236}">
                <a16:creationId xmlns:a16="http://schemas.microsoft.com/office/drawing/2014/main" id="{56F15B9D-9F79-437A-B612-43CA679B4A1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2857882-7FFE-4936-833F-CA4148CA91D3}"/>
              </a:ext>
            </a:extLst>
          </p:cNvPr>
          <p:cNvSpPr>
            <a:spLocks noGrp="1"/>
          </p:cNvSpPr>
          <p:nvPr>
            <p:ph type="sldNum" sz="quarter" idx="12"/>
          </p:nvPr>
        </p:nvSpPr>
        <p:spPr/>
        <p:txBody>
          <a:bodyPr/>
          <a:lstStyle/>
          <a:p>
            <a:fld id="{7169C1ED-1ED1-4A15-8E6B-14FB17A94816}" type="slidenum">
              <a:rPr lang="en-US" smtClean="0"/>
              <a:t>‹#›</a:t>
            </a:fld>
            <a:endParaRPr lang="en-US"/>
          </a:p>
        </p:txBody>
      </p:sp>
    </p:spTree>
    <p:extLst>
      <p:ext uri="{BB962C8B-B14F-4D97-AF65-F5344CB8AC3E}">
        <p14:creationId xmlns:p14="http://schemas.microsoft.com/office/powerpoint/2010/main" val="3922204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354964F-11E3-4C4E-942A-496DCF98C2D3}"/>
              </a:ext>
            </a:extLst>
          </p:cNvPr>
          <p:cNvSpPr>
            <a:spLocks noGrp="1"/>
          </p:cNvSpPr>
          <p:nvPr>
            <p:ph type="dt" sz="half" idx="10"/>
          </p:nvPr>
        </p:nvSpPr>
        <p:spPr/>
        <p:txBody>
          <a:bodyPr/>
          <a:lstStyle/>
          <a:p>
            <a:fld id="{55F3984C-6BFC-495E-8DEF-ABDADEA8F6F2}" type="datetimeFigureOut">
              <a:rPr lang="en-US" smtClean="0"/>
              <a:t>5/8/2020</a:t>
            </a:fld>
            <a:endParaRPr lang="en-US"/>
          </a:p>
        </p:txBody>
      </p:sp>
      <p:sp>
        <p:nvSpPr>
          <p:cNvPr id="3" name="Footer Placeholder 2">
            <a:extLst>
              <a:ext uri="{FF2B5EF4-FFF2-40B4-BE49-F238E27FC236}">
                <a16:creationId xmlns:a16="http://schemas.microsoft.com/office/drawing/2014/main" id="{774A14C3-CBAF-421D-944A-85922DD252B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E55C99B-470F-45B9-AF56-1B4C3E6E6523}"/>
              </a:ext>
            </a:extLst>
          </p:cNvPr>
          <p:cNvSpPr>
            <a:spLocks noGrp="1"/>
          </p:cNvSpPr>
          <p:nvPr>
            <p:ph type="sldNum" sz="quarter" idx="12"/>
          </p:nvPr>
        </p:nvSpPr>
        <p:spPr/>
        <p:txBody>
          <a:bodyPr/>
          <a:lstStyle/>
          <a:p>
            <a:fld id="{7169C1ED-1ED1-4A15-8E6B-14FB17A94816}" type="slidenum">
              <a:rPr lang="en-US" smtClean="0"/>
              <a:t>‹#›</a:t>
            </a:fld>
            <a:endParaRPr lang="en-US"/>
          </a:p>
        </p:txBody>
      </p:sp>
    </p:spTree>
    <p:extLst>
      <p:ext uri="{BB962C8B-B14F-4D97-AF65-F5344CB8AC3E}">
        <p14:creationId xmlns:p14="http://schemas.microsoft.com/office/powerpoint/2010/main" val="6254689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274BFC-6C78-479E-8C50-ADE84D8A46D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7BF6E98-BE2D-4B7E-B00D-0096C1DBDD6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D7B4DD6-8A18-498A-8F2E-FD8229585C4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D5EFE24-3761-4F4C-BB5F-80732611B758}"/>
              </a:ext>
            </a:extLst>
          </p:cNvPr>
          <p:cNvSpPr>
            <a:spLocks noGrp="1"/>
          </p:cNvSpPr>
          <p:nvPr>
            <p:ph type="dt" sz="half" idx="10"/>
          </p:nvPr>
        </p:nvSpPr>
        <p:spPr/>
        <p:txBody>
          <a:bodyPr/>
          <a:lstStyle/>
          <a:p>
            <a:fld id="{55F3984C-6BFC-495E-8DEF-ABDADEA8F6F2}" type="datetimeFigureOut">
              <a:rPr lang="en-US" smtClean="0"/>
              <a:t>5/8/2020</a:t>
            </a:fld>
            <a:endParaRPr lang="en-US"/>
          </a:p>
        </p:txBody>
      </p:sp>
      <p:sp>
        <p:nvSpPr>
          <p:cNvPr id="6" name="Footer Placeholder 5">
            <a:extLst>
              <a:ext uri="{FF2B5EF4-FFF2-40B4-BE49-F238E27FC236}">
                <a16:creationId xmlns:a16="http://schemas.microsoft.com/office/drawing/2014/main" id="{DB8C2C1D-5AD8-4089-A7D3-4F00F009FD0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DF6347A-8804-41BA-B68F-C23F6C434DD0}"/>
              </a:ext>
            </a:extLst>
          </p:cNvPr>
          <p:cNvSpPr>
            <a:spLocks noGrp="1"/>
          </p:cNvSpPr>
          <p:nvPr>
            <p:ph type="sldNum" sz="quarter" idx="12"/>
          </p:nvPr>
        </p:nvSpPr>
        <p:spPr/>
        <p:txBody>
          <a:bodyPr/>
          <a:lstStyle/>
          <a:p>
            <a:fld id="{7169C1ED-1ED1-4A15-8E6B-14FB17A94816}" type="slidenum">
              <a:rPr lang="en-US" smtClean="0"/>
              <a:t>‹#›</a:t>
            </a:fld>
            <a:endParaRPr lang="en-US"/>
          </a:p>
        </p:txBody>
      </p:sp>
    </p:spTree>
    <p:extLst>
      <p:ext uri="{BB962C8B-B14F-4D97-AF65-F5344CB8AC3E}">
        <p14:creationId xmlns:p14="http://schemas.microsoft.com/office/powerpoint/2010/main" val="9458593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26AEB7-22D0-4E7A-924E-43A9733E225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9914B96-01FA-4986-9AE0-CDD32078CEF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897ACA1-2165-4F45-945C-371ACFE3FB4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3BB93AC-A842-4BBE-A47C-6E833DDD7166}"/>
              </a:ext>
            </a:extLst>
          </p:cNvPr>
          <p:cNvSpPr>
            <a:spLocks noGrp="1"/>
          </p:cNvSpPr>
          <p:nvPr>
            <p:ph type="dt" sz="half" idx="10"/>
          </p:nvPr>
        </p:nvSpPr>
        <p:spPr/>
        <p:txBody>
          <a:bodyPr/>
          <a:lstStyle/>
          <a:p>
            <a:fld id="{55F3984C-6BFC-495E-8DEF-ABDADEA8F6F2}" type="datetimeFigureOut">
              <a:rPr lang="en-US" smtClean="0"/>
              <a:t>5/8/2020</a:t>
            </a:fld>
            <a:endParaRPr lang="en-US"/>
          </a:p>
        </p:txBody>
      </p:sp>
      <p:sp>
        <p:nvSpPr>
          <p:cNvPr id="6" name="Footer Placeholder 5">
            <a:extLst>
              <a:ext uri="{FF2B5EF4-FFF2-40B4-BE49-F238E27FC236}">
                <a16:creationId xmlns:a16="http://schemas.microsoft.com/office/drawing/2014/main" id="{F1CCECC4-CC19-43CE-B982-C7F2A24285F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4A942EF-B80B-4202-A9CD-09EE6411883C}"/>
              </a:ext>
            </a:extLst>
          </p:cNvPr>
          <p:cNvSpPr>
            <a:spLocks noGrp="1"/>
          </p:cNvSpPr>
          <p:nvPr>
            <p:ph type="sldNum" sz="quarter" idx="12"/>
          </p:nvPr>
        </p:nvSpPr>
        <p:spPr/>
        <p:txBody>
          <a:bodyPr/>
          <a:lstStyle/>
          <a:p>
            <a:fld id="{7169C1ED-1ED1-4A15-8E6B-14FB17A94816}" type="slidenum">
              <a:rPr lang="en-US" smtClean="0"/>
              <a:t>‹#›</a:t>
            </a:fld>
            <a:endParaRPr lang="en-US"/>
          </a:p>
        </p:txBody>
      </p:sp>
    </p:spTree>
    <p:extLst>
      <p:ext uri="{BB962C8B-B14F-4D97-AF65-F5344CB8AC3E}">
        <p14:creationId xmlns:p14="http://schemas.microsoft.com/office/powerpoint/2010/main" val="13379724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2F41EF2-D45F-456D-BB93-185B16B7EE7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2C9CC47-BAE5-4BB3-BD76-AE4F8D62B5A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A3EB54D-2D02-45ED-83EE-AE491FC2BB5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F3984C-6BFC-495E-8DEF-ABDADEA8F6F2}" type="datetimeFigureOut">
              <a:rPr lang="en-US" smtClean="0"/>
              <a:t>5/8/2020</a:t>
            </a:fld>
            <a:endParaRPr lang="en-US"/>
          </a:p>
        </p:txBody>
      </p:sp>
      <p:sp>
        <p:nvSpPr>
          <p:cNvPr id="5" name="Footer Placeholder 4">
            <a:extLst>
              <a:ext uri="{FF2B5EF4-FFF2-40B4-BE49-F238E27FC236}">
                <a16:creationId xmlns:a16="http://schemas.microsoft.com/office/drawing/2014/main" id="{04124C98-F89A-4F0D-8AC8-3E4BEF10725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ED245A8-9384-4DD4-AF83-D2BED90F7F7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69C1ED-1ED1-4A15-8E6B-14FB17A94816}" type="slidenum">
              <a:rPr lang="en-US" smtClean="0"/>
              <a:t>‹#›</a:t>
            </a:fld>
            <a:endParaRPr lang="en-US"/>
          </a:p>
        </p:txBody>
      </p:sp>
    </p:spTree>
    <p:extLst>
      <p:ext uri="{BB962C8B-B14F-4D97-AF65-F5344CB8AC3E}">
        <p14:creationId xmlns:p14="http://schemas.microsoft.com/office/powerpoint/2010/main" val="20594515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48457D-3B7C-4D72-85AC-858E44DB0A4E}"/>
              </a:ext>
            </a:extLst>
          </p:cNvPr>
          <p:cNvSpPr>
            <a:spLocks noGrp="1"/>
          </p:cNvSpPr>
          <p:nvPr>
            <p:ph type="ctrTitle"/>
          </p:nvPr>
        </p:nvSpPr>
        <p:spPr>
          <a:xfrm>
            <a:off x="0" y="0"/>
            <a:ext cx="1732908" cy="1095535"/>
          </a:xfrm>
        </p:spPr>
        <p:txBody>
          <a:bodyPr>
            <a:normAutofit/>
          </a:bodyPr>
          <a:lstStyle/>
          <a:p>
            <a:r>
              <a:rPr lang="en-US" dirty="0">
                <a:latin typeface="Gill Sans MT Ext Condensed Bold" panose="020B0902020104020203" pitchFamily="34" charset="0"/>
              </a:rPr>
              <a:t>Part 1</a:t>
            </a:r>
          </a:p>
        </p:txBody>
      </p:sp>
      <p:sp>
        <p:nvSpPr>
          <p:cNvPr id="4" name="TextBox 3">
            <a:extLst>
              <a:ext uri="{FF2B5EF4-FFF2-40B4-BE49-F238E27FC236}">
                <a16:creationId xmlns:a16="http://schemas.microsoft.com/office/drawing/2014/main" id="{58B47EDF-BD8E-46E4-8C9E-C21A7DCADD4D}"/>
              </a:ext>
            </a:extLst>
          </p:cNvPr>
          <p:cNvSpPr txBox="1"/>
          <p:nvPr/>
        </p:nvSpPr>
        <p:spPr>
          <a:xfrm>
            <a:off x="246580" y="1258585"/>
            <a:ext cx="4397339" cy="1938992"/>
          </a:xfrm>
          <a:prstGeom prst="rect">
            <a:avLst/>
          </a:prstGeom>
          <a:noFill/>
        </p:spPr>
        <p:txBody>
          <a:bodyPr wrap="square" rtlCol="0">
            <a:spAutoFit/>
          </a:bodyPr>
          <a:lstStyle/>
          <a:p>
            <a:r>
              <a:rPr lang="en-US" sz="2400" dirty="0">
                <a:solidFill>
                  <a:schemeClr val="bg1"/>
                </a:solidFill>
                <a:latin typeface="Gill Sans MT" panose="020B0502020104020203" pitchFamily="34" charset="0"/>
              </a:rPr>
              <a:t>Post a picture or video of your design.  Add labels to help explain what you made.  Make sure to list the four materials you used to make your design.</a:t>
            </a:r>
          </a:p>
        </p:txBody>
      </p:sp>
      <p:pic>
        <p:nvPicPr>
          <p:cNvPr id="5" name="Picture 4">
            <a:extLst>
              <a:ext uri="{FF2B5EF4-FFF2-40B4-BE49-F238E27FC236}">
                <a16:creationId xmlns:a16="http://schemas.microsoft.com/office/drawing/2014/main" id="{32B78DFF-FB29-424A-B092-E9C625FF2B9C}"/>
              </a:ext>
            </a:extLst>
          </p:cNvPr>
          <p:cNvPicPr>
            <a:picLocks noChangeAspect="1"/>
          </p:cNvPicPr>
          <p:nvPr/>
        </p:nvPicPr>
        <p:blipFill>
          <a:blip r:embed="rId2"/>
          <a:stretch>
            <a:fillRect/>
          </a:stretch>
        </p:blipFill>
        <p:spPr>
          <a:xfrm>
            <a:off x="6427060" y="819109"/>
            <a:ext cx="5245280" cy="3660423"/>
          </a:xfrm>
          <a:prstGeom prst="rect">
            <a:avLst/>
          </a:prstGeom>
        </p:spPr>
      </p:pic>
    </p:spTree>
    <p:extLst>
      <p:ext uri="{BB962C8B-B14F-4D97-AF65-F5344CB8AC3E}">
        <p14:creationId xmlns:p14="http://schemas.microsoft.com/office/powerpoint/2010/main" val="39910766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02E743-179F-4011-8967-EE9F04CF9D99}"/>
              </a:ext>
            </a:extLst>
          </p:cNvPr>
          <p:cNvSpPr>
            <a:spLocks noGrp="1"/>
          </p:cNvSpPr>
          <p:nvPr>
            <p:ph type="title"/>
          </p:nvPr>
        </p:nvSpPr>
        <p:spPr>
          <a:xfrm>
            <a:off x="0" y="0"/>
            <a:ext cx="1565953" cy="1325563"/>
          </a:xfrm>
        </p:spPr>
        <p:txBody>
          <a:bodyPr/>
          <a:lstStyle/>
          <a:p>
            <a:r>
              <a:rPr lang="en-US" sz="6000" dirty="0">
                <a:solidFill>
                  <a:prstClr val="black"/>
                </a:solidFill>
                <a:latin typeface="Gill Sans MT Ext Condensed Bold" panose="020B0902020104020203" pitchFamily="34" charset="0"/>
              </a:rPr>
              <a:t>Part 2</a:t>
            </a:r>
            <a:endParaRPr lang="en-US" dirty="0"/>
          </a:p>
        </p:txBody>
      </p:sp>
      <p:sp>
        <p:nvSpPr>
          <p:cNvPr id="3" name="Rectangle 2">
            <a:extLst>
              <a:ext uri="{FF2B5EF4-FFF2-40B4-BE49-F238E27FC236}">
                <a16:creationId xmlns:a16="http://schemas.microsoft.com/office/drawing/2014/main" id="{23C50B83-48A3-467E-9D3B-23C734D59E78}"/>
              </a:ext>
            </a:extLst>
          </p:cNvPr>
          <p:cNvSpPr/>
          <p:nvPr/>
        </p:nvSpPr>
        <p:spPr>
          <a:xfrm>
            <a:off x="104454" y="1406134"/>
            <a:ext cx="4693577" cy="830997"/>
          </a:xfrm>
          <a:prstGeom prst="rect">
            <a:avLst/>
          </a:prstGeom>
        </p:spPr>
        <p:txBody>
          <a:bodyPr wrap="square">
            <a:spAutoFit/>
          </a:bodyPr>
          <a:lstStyle/>
          <a:p>
            <a:pPr lvl="0"/>
            <a:r>
              <a:rPr lang="en-US" sz="2400" dirty="0">
                <a:solidFill>
                  <a:schemeClr val="bg1"/>
                </a:solidFill>
                <a:latin typeface="Gill Sans MT" panose="020B0502020104020203" pitchFamily="34" charset="0"/>
              </a:rPr>
              <a:t>Show five different ways you were able to use math with your project.  </a:t>
            </a:r>
          </a:p>
        </p:txBody>
      </p:sp>
      <p:pic>
        <p:nvPicPr>
          <p:cNvPr id="4" name="Picture 3">
            <a:extLst>
              <a:ext uri="{FF2B5EF4-FFF2-40B4-BE49-F238E27FC236}">
                <a16:creationId xmlns:a16="http://schemas.microsoft.com/office/drawing/2014/main" id="{9DE9F576-6B01-470F-B789-669D59C26B21}"/>
              </a:ext>
            </a:extLst>
          </p:cNvPr>
          <p:cNvPicPr>
            <a:picLocks noChangeAspect="1"/>
          </p:cNvPicPr>
          <p:nvPr/>
        </p:nvPicPr>
        <p:blipFill>
          <a:blip r:embed="rId2"/>
          <a:stretch>
            <a:fillRect/>
          </a:stretch>
        </p:blipFill>
        <p:spPr>
          <a:xfrm>
            <a:off x="6394442" y="1596993"/>
            <a:ext cx="5249111" cy="3664014"/>
          </a:xfrm>
          <a:prstGeom prst="rect">
            <a:avLst/>
          </a:prstGeom>
        </p:spPr>
      </p:pic>
      <p:sp>
        <p:nvSpPr>
          <p:cNvPr id="5" name="TextBox 4">
            <a:extLst>
              <a:ext uri="{FF2B5EF4-FFF2-40B4-BE49-F238E27FC236}">
                <a16:creationId xmlns:a16="http://schemas.microsoft.com/office/drawing/2014/main" id="{4C6E7B14-752F-428A-A131-D8C9D4F1CFCE}"/>
              </a:ext>
            </a:extLst>
          </p:cNvPr>
          <p:cNvSpPr txBox="1"/>
          <p:nvPr/>
        </p:nvSpPr>
        <p:spPr>
          <a:xfrm>
            <a:off x="8650840" y="2758611"/>
            <a:ext cx="587020" cy="369332"/>
          </a:xfrm>
          <a:prstGeom prst="rect">
            <a:avLst/>
          </a:prstGeom>
          <a:noFill/>
        </p:spPr>
        <p:txBody>
          <a:bodyPr wrap="none" rtlCol="0">
            <a:spAutoFit/>
          </a:bodyPr>
          <a:lstStyle/>
          <a:p>
            <a:r>
              <a:rPr lang="en-US" dirty="0"/>
              <a:t>9 in.</a:t>
            </a:r>
          </a:p>
        </p:txBody>
      </p:sp>
      <p:sp>
        <p:nvSpPr>
          <p:cNvPr id="6" name="Rectangle 5">
            <a:extLst>
              <a:ext uri="{FF2B5EF4-FFF2-40B4-BE49-F238E27FC236}">
                <a16:creationId xmlns:a16="http://schemas.microsoft.com/office/drawing/2014/main" id="{7D78AC46-E074-46D8-B297-2D4FB49CA4CE}"/>
              </a:ext>
            </a:extLst>
          </p:cNvPr>
          <p:cNvSpPr/>
          <p:nvPr/>
        </p:nvSpPr>
        <p:spPr>
          <a:xfrm>
            <a:off x="6305924" y="2573945"/>
            <a:ext cx="963725" cy="369332"/>
          </a:xfrm>
          <a:prstGeom prst="rect">
            <a:avLst/>
          </a:prstGeom>
        </p:spPr>
        <p:txBody>
          <a:bodyPr wrap="none">
            <a:spAutoFit/>
          </a:bodyPr>
          <a:lstStyle/>
          <a:p>
            <a:pPr lvl="0"/>
            <a:r>
              <a:rPr lang="en-US" dirty="0">
                <a:solidFill>
                  <a:prstClr val="black"/>
                </a:solidFill>
              </a:rPr>
              <a:t>1 3/4 in.</a:t>
            </a:r>
          </a:p>
        </p:txBody>
      </p:sp>
    </p:spTree>
    <p:extLst>
      <p:ext uri="{BB962C8B-B14F-4D97-AF65-F5344CB8AC3E}">
        <p14:creationId xmlns:p14="http://schemas.microsoft.com/office/powerpoint/2010/main" val="12592494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12AC36-9675-493C-9F1B-BCB4AE9690F2}"/>
              </a:ext>
            </a:extLst>
          </p:cNvPr>
          <p:cNvSpPr>
            <a:spLocks noGrp="1"/>
          </p:cNvSpPr>
          <p:nvPr>
            <p:ph type="title"/>
          </p:nvPr>
        </p:nvSpPr>
        <p:spPr>
          <a:xfrm>
            <a:off x="0" y="0"/>
            <a:ext cx="1365607" cy="1325563"/>
          </a:xfrm>
        </p:spPr>
        <p:txBody>
          <a:bodyPr/>
          <a:lstStyle/>
          <a:p>
            <a:r>
              <a:rPr lang="en-US" sz="6000" dirty="0">
                <a:solidFill>
                  <a:prstClr val="black"/>
                </a:solidFill>
                <a:latin typeface="Gill Sans MT Ext Condensed Bold" panose="020B0902020104020203" pitchFamily="34" charset="0"/>
              </a:rPr>
              <a:t>Part 3</a:t>
            </a:r>
            <a:endParaRPr lang="en-US" dirty="0"/>
          </a:p>
        </p:txBody>
      </p:sp>
      <p:sp>
        <p:nvSpPr>
          <p:cNvPr id="3" name="Rectangle 2">
            <a:extLst>
              <a:ext uri="{FF2B5EF4-FFF2-40B4-BE49-F238E27FC236}">
                <a16:creationId xmlns:a16="http://schemas.microsoft.com/office/drawing/2014/main" id="{D0F3240A-9BD6-4A4B-9270-66545F9403A3}"/>
              </a:ext>
            </a:extLst>
          </p:cNvPr>
          <p:cNvSpPr/>
          <p:nvPr/>
        </p:nvSpPr>
        <p:spPr>
          <a:xfrm>
            <a:off x="0" y="1179565"/>
            <a:ext cx="4647344" cy="830997"/>
          </a:xfrm>
          <a:prstGeom prst="rect">
            <a:avLst/>
          </a:prstGeom>
        </p:spPr>
        <p:txBody>
          <a:bodyPr wrap="square">
            <a:spAutoFit/>
          </a:bodyPr>
          <a:lstStyle/>
          <a:p>
            <a:pPr lvl="0"/>
            <a:r>
              <a:rPr lang="en-US" sz="2400" dirty="0">
                <a:solidFill>
                  <a:prstClr val="white"/>
                </a:solidFill>
                <a:latin typeface="Gill Sans MT" panose="020B0502020104020203" pitchFamily="34" charset="0"/>
              </a:rPr>
              <a:t>Create a word problem based on your object for others to solve.</a:t>
            </a:r>
          </a:p>
        </p:txBody>
      </p:sp>
      <p:sp>
        <p:nvSpPr>
          <p:cNvPr id="4" name="Rectangle 3">
            <a:extLst>
              <a:ext uri="{FF2B5EF4-FFF2-40B4-BE49-F238E27FC236}">
                <a16:creationId xmlns:a16="http://schemas.microsoft.com/office/drawing/2014/main" id="{E5F39CEC-9D5F-424D-BD78-46C6D8469B0D}"/>
              </a:ext>
            </a:extLst>
          </p:cNvPr>
          <p:cNvSpPr/>
          <p:nvPr/>
        </p:nvSpPr>
        <p:spPr>
          <a:xfrm>
            <a:off x="5657636" y="1284996"/>
            <a:ext cx="6096000" cy="4524315"/>
          </a:xfrm>
          <a:prstGeom prst="rect">
            <a:avLst/>
          </a:prstGeom>
        </p:spPr>
        <p:txBody>
          <a:bodyPr>
            <a:spAutoFit/>
          </a:bodyPr>
          <a:lstStyle/>
          <a:p>
            <a:pPr lvl="0"/>
            <a:r>
              <a:rPr lang="en-US" dirty="0">
                <a:solidFill>
                  <a:srgbClr val="000000"/>
                </a:solidFill>
                <a:latin typeface="Gill Sans MT" panose="020B0502020104020203" pitchFamily="34" charset="0"/>
              </a:rPr>
              <a:t>Bob Loblaw measures the top of the coin box and found it measures 9 in. by 1 ¾ in.  What is the area of the section?</a:t>
            </a:r>
          </a:p>
          <a:p>
            <a:pPr lvl="0"/>
            <a:endParaRPr lang="en-US" dirty="0">
              <a:solidFill>
                <a:srgbClr val="000000"/>
              </a:solidFill>
              <a:latin typeface="Gill Sans MT" panose="020B0502020104020203" pitchFamily="34" charset="0"/>
            </a:endParaRPr>
          </a:p>
          <a:p>
            <a:pPr lvl="0"/>
            <a:r>
              <a:rPr lang="en-US" dirty="0">
                <a:solidFill>
                  <a:srgbClr val="000000"/>
                </a:solidFill>
                <a:latin typeface="Gill Sans MT" panose="020B0502020104020203" pitchFamily="34" charset="0"/>
              </a:rPr>
              <a:t>What would the area be if he wanted to make the shape 3 times as large?  What would the area be if he only wanted to make the width 3 times as large?  What would the area be if he made both the length and the width 3 times as large?</a:t>
            </a:r>
          </a:p>
          <a:p>
            <a:pPr lvl="0"/>
            <a:endParaRPr lang="en-US" dirty="0">
              <a:solidFill>
                <a:srgbClr val="000000"/>
              </a:solidFill>
              <a:latin typeface="Gill Sans MT" panose="020B0502020104020203" pitchFamily="34" charset="0"/>
            </a:endParaRPr>
          </a:p>
          <a:p>
            <a:pPr lvl="0"/>
            <a:r>
              <a:rPr lang="en-US" dirty="0">
                <a:solidFill>
                  <a:srgbClr val="000000"/>
                </a:solidFill>
                <a:latin typeface="Gill Sans MT" panose="020B0502020104020203" pitchFamily="34" charset="0"/>
              </a:rPr>
              <a:t>What would these changes do to the other sections of the box?  Estimate the new length width and area of at least two other parts of the box based on these changes.</a:t>
            </a:r>
          </a:p>
          <a:p>
            <a:pPr lvl="0"/>
            <a:endParaRPr lang="en-US" dirty="0">
              <a:solidFill>
                <a:srgbClr val="000000"/>
              </a:solidFill>
              <a:latin typeface="Gill Sans MT" panose="020B0502020104020203" pitchFamily="34" charset="0"/>
            </a:endParaRPr>
          </a:p>
          <a:p>
            <a:pPr lvl="0"/>
            <a:r>
              <a:rPr lang="en-US" dirty="0">
                <a:solidFill>
                  <a:srgbClr val="000000"/>
                </a:solidFill>
                <a:latin typeface="Gill Sans MT" panose="020B0502020104020203" pitchFamily="34" charset="0"/>
              </a:rPr>
              <a:t>If Bob wanted to draw a diagram of his box using the scale of ½ what would the new dimensions of all your sections be?  When you have all your new measurements draw a scale diagram of the sections you estimated.</a:t>
            </a:r>
            <a:endParaRPr lang="en-US" dirty="0">
              <a:solidFill>
                <a:srgbClr val="FFFFFF"/>
              </a:solidFill>
              <a:latin typeface="Gill Sans MT" panose="020B0502020104020203" pitchFamily="34" charset="0"/>
            </a:endParaRPr>
          </a:p>
        </p:txBody>
      </p:sp>
    </p:spTree>
    <p:extLst>
      <p:ext uri="{BB962C8B-B14F-4D97-AF65-F5344CB8AC3E}">
        <p14:creationId xmlns:p14="http://schemas.microsoft.com/office/powerpoint/2010/main" val="390974970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1612</TotalTime>
  <Words>232</Words>
  <Application>Microsoft Office PowerPoint</Application>
  <PresentationFormat>Widescreen</PresentationFormat>
  <Paragraphs>15</Paragraphs>
  <Slides>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vt:i4>
      </vt:variant>
    </vt:vector>
  </HeadingPairs>
  <TitlesOfParts>
    <vt:vector size="9" baseType="lpstr">
      <vt:lpstr>Arial</vt:lpstr>
      <vt:lpstr>Calibri</vt:lpstr>
      <vt:lpstr>Calibri Light</vt:lpstr>
      <vt:lpstr>Gill Sans MT</vt:lpstr>
      <vt:lpstr>Gill Sans MT Ext Condensed Bold</vt:lpstr>
      <vt:lpstr>Office Theme</vt:lpstr>
      <vt:lpstr>Part 1</vt:lpstr>
      <vt:lpstr>Part 2</vt:lpstr>
      <vt:lpstr>Part 3</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Reno 10</dc:creator>
  <cp:lastModifiedBy>Reno 10</cp:lastModifiedBy>
  <cp:revision>3</cp:revision>
  <dcterms:created xsi:type="dcterms:W3CDTF">2020-05-08T19:23:43Z</dcterms:created>
  <dcterms:modified xsi:type="dcterms:W3CDTF">2020-05-09T22:16:09Z</dcterms:modified>
</cp:coreProperties>
</file>